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72000" rIns="0" tIns="0" bIns="0" anchor="ctr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&lt;header&gt;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4B9D3AB-CC91-46F8-9F3F-5788A07D486C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asdfasdf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4000" y="320148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68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7120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63804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0400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7120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63804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504000" y="1656000"/>
            <a:ext cx="9071640" cy="295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64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504000" y="56556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56000"/>
            <a:ext cx="9071640" cy="2958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04000" y="320148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15268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357120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638040" y="165600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50400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357120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body"/>
          </p:nvPr>
        </p:nvSpPr>
        <p:spPr>
          <a:xfrm>
            <a:off x="6638040" y="3201480"/>
            <a:ext cx="292068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64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56556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52680" y="320148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52680" y="1656000"/>
            <a:ext cx="442692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04000" y="3201480"/>
            <a:ext cx="9071640" cy="1411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5104800"/>
            <a:ext cx="10080000" cy="5810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0" y="648000"/>
            <a:ext cx="9071640" cy="2736000"/>
          </a:xfrm>
          <a:prstGeom prst="rect">
            <a:avLst/>
          </a:prstGeom>
        </p:spPr>
        <p:txBody>
          <a:bodyPr lIns="72000" rIns="0" tIns="0" bIns="0" anchor="ctr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816000" y="3600000"/>
            <a:ext cx="5255640" cy="1296000"/>
          </a:xfrm>
          <a:prstGeom prst="rect">
            <a:avLst/>
          </a:prstGeom>
        </p:spPr>
        <p:txBody>
          <a:bodyPr lIns="0" rIns="0" tIns="0" bIns="0">
            <a:normAutofit fontScale="45000"/>
          </a:bodyPr>
          <a:p>
            <a:pPr marL="432000" indent="-324000">
              <a:spcAft>
                <a:spcPts val="106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Aft>
                <a:spcPts val="84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1728000" y="528408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4221000" y="5271840"/>
            <a:ext cx="319500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632000" y="5271840"/>
            <a:ext cx="2348280" cy="390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06E71CD6-7F7D-4B9A-9283-E4CCF29D9558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" descr=""/>
          <p:cNvPicPr/>
          <p:nvPr/>
        </p:nvPicPr>
        <p:blipFill>
          <a:blip r:embed="rId3"/>
          <a:stretch/>
        </p:blipFill>
        <p:spPr>
          <a:xfrm>
            <a:off x="0" y="0"/>
            <a:ext cx="10080000" cy="32400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6120" y="0"/>
            <a:ext cx="10080000" cy="32400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6120" y="5357160"/>
            <a:ext cx="10080000" cy="324000"/>
          </a:xfrm>
          <a:prstGeom prst="rect">
            <a:avLst/>
          </a:prstGeom>
          <a:ln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656000"/>
            <a:ext cx="9071640" cy="2958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/>
          </p:nvPr>
        </p:nvSpPr>
        <p:spPr>
          <a:xfrm>
            <a:off x="1008000" y="5400720"/>
            <a:ext cx="2240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8" name="TextShape 4"/>
          <p:cNvSpPr txBox="1"/>
          <p:nvPr/>
        </p:nvSpPr>
        <p:spPr>
          <a:xfrm>
            <a:off x="1728360" y="54003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9" name="TextShape 5"/>
          <p:cNvSpPr txBox="1"/>
          <p:nvPr/>
        </p:nvSpPr>
        <p:spPr>
          <a:xfrm>
            <a:off x="4221360" y="540036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" name="TextShape 6"/>
          <p:cNvSpPr txBox="1"/>
          <p:nvPr/>
        </p:nvSpPr>
        <p:spPr>
          <a:xfrm>
            <a:off x="7659720" y="54003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r"/>
            <a:fld id="{249B38D3-89D6-44D0-B94E-DDE53E8ADBDD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7920" y="648000"/>
            <a:ext cx="9071640" cy="2736000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txBody>
          <a:bodyPr lIns="72000" rIns="0" tIns="0" bIns="0" anchor="ctr">
            <a:noAutofit/>
          </a:bodyPr>
          <a:p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It’s The Road, Not The Drivers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3816000" y="3600000"/>
            <a:ext cx="5255640" cy="129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New Way For Speed Limits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5118840"/>
            <a:ext cx="9071640" cy="14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Source: Not Just Bikes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740680" y="1554480"/>
            <a:ext cx="4676040" cy="365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Meanwhile in Pike Road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103120" y="1590840"/>
            <a:ext cx="5657760" cy="343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Down The Street in Pike Road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828440" y="1656000"/>
            <a:ext cx="6218280" cy="324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What Seattle Did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6949440" y="1443960"/>
            <a:ext cx="3017520" cy="38595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tretch/>
        </p:blipFill>
        <p:spPr>
          <a:xfrm>
            <a:off x="182880" y="1463040"/>
            <a:ext cx="2981880" cy="38404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3566160" y="1463040"/>
            <a:ext cx="2982600" cy="384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What Seattle Did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71000" y="1463040"/>
            <a:ext cx="5315400" cy="28346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4297680" y="2194560"/>
            <a:ext cx="5486400" cy="292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Go Around To Carmel, IN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645920" y="1463040"/>
            <a:ext cx="7201440" cy="384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Conclusion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Residential roads need redesign, especially</a:t>
            </a:r>
            <a:br/>
            <a:r>
              <a:rPr b="0" lang="en-US" sz="3200" spc="-1" strike="noStrike">
                <a:latin typeface="Arial"/>
              </a:rPr>
              <a:t>Old Dobbin 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More physical objects to slow speeding drivers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Leverage knowledge from previous decades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The Problem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656000"/>
            <a:ext cx="9071640" cy="3528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Complaints about speeding and running of </a:t>
            </a:r>
            <a:br/>
            <a:r>
              <a:rPr b="0" lang="en-US" sz="3200" spc="-1" strike="noStrike">
                <a:latin typeface="Arial"/>
              </a:rPr>
              <a:t>stop signs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Old Dobbin Road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Why Old Dobbin?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6126480" y="548640"/>
            <a:ext cx="2926080" cy="475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These Roads Are The Same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1847880"/>
            <a:ext cx="5009400" cy="26010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5120640" y="1828800"/>
            <a:ext cx="4937760" cy="263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See… Same Measurements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4663440" y="2181600"/>
            <a:ext cx="5339880" cy="29390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0" y="2149200"/>
            <a:ext cx="4428720" cy="297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Frame Of Reference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6186" t="11058" r="12390" b="14277"/>
          <a:stretch/>
        </p:blipFill>
        <p:spPr>
          <a:xfrm>
            <a:off x="91440" y="2194560"/>
            <a:ext cx="4985640" cy="29260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297680" y="1512000"/>
            <a:ext cx="5710680" cy="340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Origin Of The Problem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5120640"/>
            <a:ext cx="9071640" cy="14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Source: academia.edu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383280" y="1507680"/>
            <a:ext cx="2863800" cy="370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000" spc="-1" strike="noStrike">
                <a:solidFill>
                  <a:srgbClr val="c7243a"/>
                </a:solidFill>
                <a:latin typeface="Arial"/>
              </a:rPr>
              <a:t>Confessions of A Recovering Engineer</a:t>
            </a:r>
            <a:endParaRPr b="0" lang="en-US" sz="4000" spc="-1" strike="noStrike">
              <a:solidFill>
                <a:srgbClr val="c7243a"/>
              </a:solid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656000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069200" y="1512000"/>
            <a:ext cx="7800480" cy="344772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504360" y="5119200"/>
            <a:ext cx="9071640" cy="14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Source: Not Just Bikes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c7243a"/>
                </a:solidFill>
                <a:latin typeface="Arial"/>
              </a:rPr>
              <a:t>Old Way For Speed Limits</a:t>
            </a:r>
            <a:endParaRPr b="0" lang="en-US" sz="4400" spc="-1" strike="noStrike">
              <a:solidFill>
                <a:srgbClr val="c7243a"/>
              </a:solid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834640" y="1512000"/>
            <a:ext cx="4261680" cy="3749040"/>
          </a:xfrm>
          <a:prstGeom prst="rect">
            <a:avLst/>
          </a:prstGeom>
          <a:ln>
            <a:noFill/>
          </a:ln>
        </p:spPr>
      </p:pic>
      <p:sp>
        <p:nvSpPr>
          <p:cNvPr id="121" name="TextShape 2"/>
          <p:cNvSpPr txBox="1"/>
          <p:nvPr/>
        </p:nvSpPr>
        <p:spPr>
          <a:xfrm>
            <a:off x="504360" y="5119200"/>
            <a:ext cx="9071640" cy="140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16000"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Source: Not Just Bikes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2022-07-25T17:55:28Z</dcterms:created>
  <dc:creator/>
  <dc:description/>
  <dc:language>en-US</dc:language>
  <cp:lastModifiedBy/>
  <dcterms:modified xsi:type="dcterms:W3CDTF">2022-07-25T22:15:14Z</dcterms:modified>
  <cp:revision>35</cp:revision>
  <dc:subject/>
  <dc:title>Classy Red</dc:title>
</cp:coreProperties>
</file>